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itopiapercussion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ryan.d@monet.k12.ca.us" TargetMode="External"/><Relationship Id="rId3" Type="http://schemas.openxmlformats.org/officeDocument/2006/relationships/hyperlink" Target="mailto:dbryan1109@ao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Tech Yourself Before You Wreck Yourself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86555" y="4701960"/>
            <a:ext cx="6400800" cy="1375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GarageBand</a:t>
            </a:r>
            <a:r>
              <a:rPr lang="en-US" dirty="0" smtClean="0"/>
              <a:t> and an </a:t>
            </a:r>
            <a:r>
              <a:rPr lang="en-US" dirty="0" err="1" smtClean="0"/>
              <a:t>iPad</a:t>
            </a:r>
            <a:r>
              <a:rPr lang="en-US" dirty="0" smtClean="0"/>
              <a:t> to Connect Your Musicians, Non-musicians and Your School</a:t>
            </a:r>
          </a:p>
          <a:p>
            <a:r>
              <a:rPr lang="en-US" dirty="0" smtClean="0"/>
              <a:t>Presenter: Dan Bryan, Modesto City Schools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2077" y="326061"/>
            <a:ext cx="812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 to </a:t>
            </a:r>
            <a:r>
              <a:rPr lang="en-US" sz="2400" dirty="0" smtClean="0">
                <a:hlinkClick r:id="rId2"/>
              </a:rPr>
              <a:t>www.pitopiapercussion.com</a:t>
            </a:r>
            <a:r>
              <a:rPr lang="en-US" sz="2400" dirty="0" smtClean="0"/>
              <a:t> for presentation!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372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4 at 9.17.4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87" r="-15087"/>
          <a:stretch>
            <a:fillRect/>
          </a:stretch>
        </p:blipFill>
        <p:spPr>
          <a:xfrm>
            <a:off x="-1169457" y="1371600"/>
            <a:ext cx="11452770" cy="5029200"/>
          </a:xfrm>
        </p:spPr>
      </p:pic>
    </p:spTree>
    <p:extLst>
      <p:ext uri="{BB962C8B-B14F-4D97-AF65-F5344CB8AC3E}">
        <p14:creationId xmlns:p14="http://schemas.microsoft.com/office/powerpoint/2010/main" val="243993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4 at 9.20.0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2" r="-14702"/>
          <a:stretch>
            <a:fillRect/>
          </a:stretch>
        </p:blipFill>
        <p:spPr>
          <a:xfrm>
            <a:off x="-1264225" y="1371599"/>
            <a:ext cx="11676905" cy="5127623"/>
          </a:xfrm>
        </p:spPr>
      </p:pic>
    </p:spTree>
    <p:extLst>
      <p:ext uri="{BB962C8B-B14F-4D97-AF65-F5344CB8AC3E}">
        <p14:creationId xmlns:p14="http://schemas.microsoft.com/office/powerpoint/2010/main" val="242205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1-24 at 9.18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38" y="1371600"/>
            <a:ext cx="8796304" cy="50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83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4 at 9.31.3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84" r="-14884"/>
          <a:stretch>
            <a:fillRect/>
          </a:stretch>
        </p:blipFill>
        <p:spPr>
          <a:xfrm>
            <a:off x="-1184300" y="1371600"/>
            <a:ext cx="11495317" cy="5047884"/>
          </a:xfrm>
        </p:spPr>
      </p:pic>
    </p:spTree>
    <p:extLst>
      <p:ext uri="{BB962C8B-B14F-4D97-AF65-F5344CB8AC3E}">
        <p14:creationId xmlns:p14="http://schemas.microsoft.com/office/powerpoint/2010/main" val="36780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356" y="1371600"/>
            <a:ext cx="8731644" cy="1447800"/>
          </a:xfrm>
        </p:spPr>
        <p:txBody>
          <a:bodyPr/>
          <a:lstStyle/>
          <a:p>
            <a:r>
              <a:rPr lang="en-US" sz="3200" dirty="0" smtClean="0"/>
              <a:t>Using </a:t>
            </a:r>
            <a:r>
              <a:rPr lang="en-US" sz="3200" dirty="0" err="1" smtClean="0"/>
              <a:t>GarageBand</a:t>
            </a:r>
            <a:r>
              <a:rPr lang="en-US" sz="3200" dirty="0" smtClean="0"/>
              <a:t> as a rhythm teacher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any written rhythm source-no </a:t>
            </a:r>
            <a:r>
              <a:rPr lang="en-US" dirty="0" err="1" smtClean="0"/>
              <a:t>SmartMusic</a:t>
            </a:r>
            <a:r>
              <a:rPr lang="en-US" dirty="0" smtClean="0"/>
              <a:t> necessary</a:t>
            </a:r>
          </a:p>
          <a:p>
            <a:r>
              <a:rPr lang="en-US" dirty="0" smtClean="0"/>
              <a:t>Students can record using their own instrument using the internal </a:t>
            </a:r>
            <a:r>
              <a:rPr lang="en-US" dirty="0" err="1" smtClean="0"/>
              <a:t>mic</a:t>
            </a:r>
            <a:r>
              <a:rPr lang="en-US" dirty="0" smtClean="0"/>
              <a:t> on their computer/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Can play with a pre-recorded track or solo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4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facilitator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Choose the groove of the day (or the week). Kids can choose it, too!</a:t>
            </a:r>
          </a:p>
          <a:p>
            <a:r>
              <a:rPr lang="en-US" dirty="0" smtClean="0"/>
              <a:t>Amplify – Long Ranger/sound cart, etc.</a:t>
            </a:r>
          </a:p>
          <a:p>
            <a:r>
              <a:rPr lang="en-US" dirty="0" smtClean="0"/>
              <a:t>Find a place in the room (generally in back, but can move around)</a:t>
            </a:r>
          </a:p>
          <a:p>
            <a:r>
              <a:rPr lang="en-US" dirty="0" smtClean="0"/>
              <a:t>Frees you up to listen, make changes, hands,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9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Improv</a:t>
            </a:r>
            <a:r>
              <a:rPr lang="en-US" dirty="0" smtClean="0"/>
              <a:t> catalyst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a style</a:t>
            </a:r>
          </a:p>
          <a:p>
            <a:r>
              <a:rPr lang="en-US" dirty="0" smtClean="0"/>
              <a:t>Keep it short</a:t>
            </a:r>
          </a:p>
          <a:p>
            <a:r>
              <a:rPr lang="en-US" dirty="0" smtClean="0"/>
              <a:t>Add drums, bass, piano gradually</a:t>
            </a:r>
          </a:p>
          <a:p>
            <a:r>
              <a:rPr lang="en-US" dirty="0" smtClean="0"/>
              <a:t>Helps transition them into live soloing – builds a “tool box”. And…they can do it over and over!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2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Campus outreach/etc.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aid!</a:t>
            </a:r>
          </a:p>
          <a:p>
            <a:r>
              <a:rPr lang="en-US" dirty="0" smtClean="0"/>
              <a:t>Music Tech – music for events, broadcasts, morning announcements, class projects.</a:t>
            </a:r>
          </a:p>
          <a:p>
            <a:r>
              <a:rPr lang="en-US" dirty="0" smtClean="0"/>
              <a:t>Music Tech – the course…</a:t>
            </a:r>
          </a:p>
          <a:p>
            <a:r>
              <a:rPr lang="en-US" dirty="0" smtClean="0"/>
              <a:t>Recruit for the department!</a:t>
            </a:r>
          </a:p>
          <a:p>
            <a:r>
              <a:rPr lang="en-US" dirty="0" smtClean="0"/>
              <a:t>Bring up the cool factor!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0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Questions/Demo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at </a:t>
            </a:r>
            <a:r>
              <a:rPr lang="en-US" dirty="0" err="1" smtClean="0"/>
              <a:t>pitopiapercussion.com</a:t>
            </a:r>
            <a:endParaRPr lang="en-US" dirty="0" smtClean="0"/>
          </a:p>
          <a:p>
            <a:r>
              <a:rPr lang="en-US" dirty="0" smtClean="0"/>
              <a:t>209 761 5162</a:t>
            </a:r>
          </a:p>
          <a:p>
            <a:r>
              <a:rPr lang="en-US" dirty="0" smtClean="0"/>
              <a:t>Email at </a:t>
            </a:r>
            <a:r>
              <a:rPr lang="en-US" dirty="0" smtClean="0">
                <a:hlinkClick r:id="rId2"/>
              </a:rPr>
              <a:t>bryan.d@monet.k12.ca.us</a:t>
            </a:r>
            <a:r>
              <a:rPr lang="en-US" dirty="0" smtClean="0"/>
              <a:t> or </a:t>
            </a:r>
            <a:r>
              <a:rPr lang="en-US" dirty="0" smtClean="0">
                <a:hlinkClick r:id="rId3"/>
              </a:rPr>
              <a:t>dbryan1109@aol.com</a:t>
            </a:r>
            <a:r>
              <a:rPr lang="en-US" dirty="0" smtClean="0"/>
              <a:t>. Facebook and website contact okay, too!</a:t>
            </a:r>
          </a:p>
          <a:p>
            <a:r>
              <a:rPr lang="en-US" dirty="0" smtClean="0"/>
              <a:t>Giants &gt; Dodgers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Gregori High School Overview</a:t>
            </a:r>
            <a:endParaRPr lang="en-US" sz="4000" dirty="0"/>
          </a:p>
        </p:txBody>
      </p:sp>
      <p:pic>
        <p:nvPicPr>
          <p:cNvPr id="7" name="Content Placeholder 6" descr="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64" r="-27064"/>
          <a:stretch>
            <a:fillRect/>
          </a:stretch>
        </p:blipFill>
        <p:spPr>
          <a:xfrm>
            <a:off x="1248915" y="2819400"/>
            <a:ext cx="8742614" cy="3839102"/>
          </a:xfrm>
        </p:spPr>
      </p:pic>
    </p:spTree>
    <p:extLst>
      <p:ext uri="{BB962C8B-B14F-4D97-AF65-F5344CB8AC3E}">
        <p14:creationId xmlns:p14="http://schemas.microsoft.com/office/powerpoint/2010/main" val="416490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beginnings…</a:t>
            </a:r>
            <a:endParaRPr lang="en-US" dirty="0"/>
          </a:p>
        </p:txBody>
      </p:sp>
      <p:pic>
        <p:nvPicPr>
          <p:cNvPr id="4" name="Content Placeholder 3" descr="Music tech lab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9" b="207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411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Dan’s </a:t>
            </a:r>
            <a:r>
              <a:rPr lang="en-US" dirty="0" err="1" smtClean="0"/>
              <a:t>GarageBand</a:t>
            </a:r>
            <a:r>
              <a:rPr lang="en-US" dirty="0" smtClean="0"/>
              <a:t> FYIs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Exclusive </a:t>
            </a:r>
            <a:r>
              <a:rPr lang="en-US" dirty="0" err="1" smtClean="0"/>
              <a:t>GarageBand</a:t>
            </a:r>
            <a:r>
              <a:rPr lang="en-US" dirty="0" smtClean="0"/>
              <a:t> usage</a:t>
            </a:r>
          </a:p>
          <a:p>
            <a:r>
              <a:rPr lang="en-US" dirty="0" smtClean="0"/>
              <a:t>Mac interface (PC platforms can have comparable programs but not specifically </a:t>
            </a:r>
            <a:r>
              <a:rPr lang="en-US" dirty="0" err="1" smtClean="0"/>
              <a:t>GarageBand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iPad</a:t>
            </a:r>
            <a:r>
              <a:rPr lang="en-US" dirty="0" smtClean="0"/>
              <a:t> interface can be frustrating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7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do we want kids to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in time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Create</a:t>
            </a:r>
          </a:p>
          <a:p>
            <a:r>
              <a:rPr lang="en-US" dirty="0" smtClean="0"/>
              <a:t>Practice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2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</a:t>
            </a:r>
            <a:r>
              <a:rPr lang="en-US" dirty="0" err="1" smtClean="0"/>
              <a:t>GarageBand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Rhythm trainer</a:t>
            </a:r>
          </a:p>
          <a:p>
            <a:r>
              <a:rPr lang="en-US" dirty="0" smtClean="0"/>
              <a:t>Warm up facilitator</a:t>
            </a:r>
          </a:p>
          <a:p>
            <a:r>
              <a:rPr lang="en-US" dirty="0" err="1" smtClean="0"/>
              <a:t>Improv</a:t>
            </a:r>
            <a:r>
              <a:rPr lang="en-US" dirty="0" smtClean="0"/>
              <a:t> catalyst</a:t>
            </a:r>
          </a:p>
          <a:p>
            <a:r>
              <a:rPr lang="en-US" dirty="0" smtClean="0"/>
              <a:t>Recording and school outreach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91177"/>
            <a:ext cx="7716837" cy="1447800"/>
          </a:xfrm>
        </p:spPr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pic>
        <p:nvPicPr>
          <p:cNvPr id="6" name="Content Placeholder 5" descr="Screen Shot 2015-01-24 at 9.13.0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15" r="-14815"/>
          <a:stretch>
            <a:fillRect/>
          </a:stretch>
        </p:blipFill>
        <p:spPr>
          <a:xfrm>
            <a:off x="-683082" y="2156235"/>
            <a:ext cx="10481731" cy="4602792"/>
          </a:xfrm>
        </p:spPr>
      </p:pic>
    </p:spTree>
    <p:extLst>
      <p:ext uri="{BB962C8B-B14F-4D97-AF65-F5344CB8AC3E}">
        <p14:creationId xmlns:p14="http://schemas.microsoft.com/office/powerpoint/2010/main" val="247778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1-24 at 9.1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2929"/>
            <a:ext cx="9144000" cy="521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4 at 9.17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12" r="-15212"/>
          <a:stretch>
            <a:fillRect/>
          </a:stretch>
        </p:blipFill>
        <p:spPr>
          <a:xfrm>
            <a:off x="-1109682" y="1371600"/>
            <a:ext cx="11419589" cy="5014629"/>
          </a:xfrm>
        </p:spPr>
      </p:pic>
    </p:spTree>
    <p:extLst>
      <p:ext uri="{BB962C8B-B14F-4D97-AF65-F5344CB8AC3E}">
        <p14:creationId xmlns:p14="http://schemas.microsoft.com/office/powerpoint/2010/main" val="14580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906</TotalTime>
  <Words>313</Words>
  <Application>Microsoft Macintosh PowerPoint</Application>
  <PresentationFormat>On-screen Show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Sky</vt:lpstr>
      <vt:lpstr>Tech Yourself Before You Wreck Yourself</vt:lpstr>
      <vt:lpstr>Gregori High School Overview</vt:lpstr>
      <vt:lpstr>The beginnings…</vt:lpstr>
      <vt:lpstr>Dan’s GarageBand FYIs</vt:lpstr>
      <vt:lpstr>What do we want kids to do</vt:lpstr>
      <vt:lpstr>How to use GarageBand</vt:lpstr>
      <vt:lpstr>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GarageBand as a rhythm teacher</vt:lpstr>
      <vt:lpstr>Warm up facilitator</vt:lpstr>
      <vt:lpstr>Improv catalyst</vt:lpstr>
      <vt:lpstr>Campus outreach/etc.</vt:lpstr>
      <vt:lpstr>Questions/Demo Time</vt:lpstr>
    </vt:vector>
  </TitlesOfParts>
  <Company>MCS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Yourself Before You Wreck Yourself</dc:title>
  <dc:creator>Lindsay Bryan</dc:creator>
  <cp:lastModifiedBy>Lindsay Bryan</cp:lastModifiedBy>
  <cp:revision>19</cp:revision>
  <dcterms:created xsi:type="dcterms:W3CDTF">2015-01-24T05:33:08Z</dcterms:created>
  <dcterms:modified xsi:type="dcterms:W3CDTF">2015-01-24T20:39:31Z</dcterms:modified>
</cp:coreProperties>
</file>